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9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45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2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30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78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8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90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4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3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1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 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Bagian Pendahuluan merupakan bagian pertama. Tujuan utama bagian ini adalah menyajikan suatu alasan penelitian, bergerak dari pembahasan yang umum tentang topik penelitian ke pertanyaan-pertanyaan atau hipotesis yang khusus diteliti. Selain itu, bagian ini juga berfungsi untuk menarik pembaca terhadap topik yang dibahas.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9833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Paragraf kesatu</a:t>
            </a:r>
          </a:p>
          <a:p>
            <a:pPr marL="0" indent="0">
              <a:buNone/>
            </a:pPr>
            <a:r>
              <a:rPr lang="id-ID" dirty="0"/>
              <a:t>(kalimat induk)</a:t>
            </a:r>
          </a:p>
          <a:p>
            <a:r>
              <a:rPr lang="id-ID" dirty="0"/>
              <a:t>Kalimat kesatu: Bukalah paragraf ini dengan menyebutkan persoalan yang Anda amati. </a:t>
            </a:r>
          </a:p>
          <a:p>
            <a:pPr marL="0" indent="0">
              <a:buNone/>
            </a:pPr>
            <a:r>
              <a:rPr lang="id-ID" dirty="0"/>
              <a:t>(kalimat penjelas)</a:t>
            </a:r>
          </a:p>
          <a:p>
            <a:r>
              <a:rPr lang="id-ID" dirty="0"/>
              <a:t>Kalimat kedua: Berikan data mengenai persoalan yang Anda amati tersebut!</a:t>
            </a:r>
          </a:p>
          <a:p>
            <a:r>
              <a:rPr lang="id-ID" dirty="0"/>
              <a:t>Kalimat ketiga: Sebutkan fokus persoalan Anda!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0081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Paragraf kedua </a:t>
            </a:r>
          </a:p>
          <a:p>
            <a:pPr marL="0" indent="0">
              <a:buNone/>
            </a:pPr>
            <a:r>
              <a:rPr lang="id-ID" dirty="0"/>
              <a:t>(kalimat induk)</a:t>
            </a:r>
          </a:p>
          <a:p>
            <a:r>
              <a:rPr lang="id-ID" dirty="0"/>
              <a:t>Kalimat kesatu: Tegaskan mengapa persoalan itu </a:t>
            </a:r>
            <a:r>
              <a:rPr lang="id-ID"/>
              <a:t>perlu dibicarakan </a:t>
            </a:r>
            <a:r>
              <a:rPr lang="id-ID" dirty="0"/>
              <a:t>saat ini! </a:t>
            </a:r>
          </a:p>
          <a:p>
            <a:pPr marL="0" indent="0">
              <a:buNone/>
            </a:pPr>
            <a:r>
              <a:rPr lang="id-ID" dirty="0"/>
              <a:t>(kalimat penjelas)</a:t>
            </a:r>
          </a:p>
          <a:p>
            <a:r>
              <a:rPr lang="id-ID" dirty="0"/>
              <a:t>Kalimat kedua: Berikan data terkait persoalan tersebut yang dapat memperkuat alasan Anda!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715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Paragraf ketiga</a:t>
            </a:r>
          </a:p>
          <a:p>
            <a:pPr marL="0" indent="0">
              <a:buNone/>
            </a:pPr>
            <a:r>
              <a:rPr lang="id-ID" dirty="0"/>
              <a:t>(kalimat induk)</a:t>
            </a:r>
          </a:p>
          <a:p>
            <a:r>
              <a:rPr lang="id-ID" dirty="0"/>
              <a:t>Kalimat kesatu: Jelaskan latar belakang historis yang mempunyai hubungan langsung dengan persoalan yang akan diargumentasikan agar pembaca dapat memperoleh pengertian dasar mengenai hal tersebut!</a:t>
            </a:r>
          </a:p>
          <a:p>
            <a:pPr marL="0" indent="0">
              <a:buNone/>
            </a:pPr>
            <a:r>
              <a:rPr lang="id-ID" dirty="0"/>
              <a:t>(kalimat penjelas)</a:t>
            </a:r>
          </a:p>
          <a:p>
            <a:r>
              <a:rPr lang="id-ID" dirty="0"/>
              <a:t>Kalimat kedua: Berikan data resmi mengenai latar belakang historis tersebut!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685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/>
              <a:t>Paragraf keempat</a:t>
            </a:r>
          </a:p>
          <a:p>
            <a:pPr marL="0" indent="0">
              <a:buNone/>
            </a:pPr>
            <a:r>
              <a:rPr lang="id-ID" dirty="0"/>
              <a:t>(kalimat induk)</a:t>
            </a:r>
          </a:p>
          <a:p>
            <a:r>
              <a:rPr lang="id-ID" dirty="0"/>
              <a:t>Kalimat kesatu: Sebutkan bahwa ada penelitian serupa yang pernah dilakukan sebelumnya!</a:t>
            </a:r>
          </a:p>
          <a:p>
            <a:pPr marL="0" indent="0">
              <a:buNone/>
            </a:pPr>
            <a:r>
              <a:rPr lang="id-ID" dirty="0"/>
              <a:t>(kalimat penjelas)</a:t>
            </a:r>
          </a:p>
          <a:p>
            <a:r>
              <a:rPr lang="id-ID" dirty="0"/>
              <a:t>Kalimat kedua: Sebutkan fokus dan nama pen</a:t>
            </a:r>
            <a:r>
              <a:rPr lang="en-US" dirty="0"/>
              <a:t>e</a:t>
            </a:r>
            <a:r>
              <a:rPr lang="id-ID" dirty="0"/>
              <a:t>liti dari masing-masing penelitian serupa yang pernah dilakukan sebelumnya!</a:t>
            </a:r>
          </a:p>
          <a:p>
            <a:r>
              <a:rPr lang="id-ID" dirty="0"/>
              <a:t>Kalimat ketiga: Sebutkan apa perbedaan antara penelitian Anda dengan penelitian serupa tersebut!</a:t>
            </a:r>
          </a:p>
          <a:p>
            <a:r>
              <a:rPr lang="id-ID" dirty="0"/>
              <a:t>Kalimat keempat: Sebutkan hal yang bisa didapat dan atau digunakan dari penelitian yang Anda lakukan tersebut!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5453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Paragraf Kelima</a:t>
            </a:r>
          </a:p>
          <a:p>
            <a:pPr marL="0" indent="0">
              <a:buNone/>
            </a:pPr>
            <a:r>
              <a:rPr lang="id-ID" dirty="0"/>
              <a:t>(kalimat induk)</a:t>
            </a:r>
          </a:p>
          <a:p>
            <a:r>
              <a:rPr lang="id-ID" dirty="0"/>
              <a:t>Kalimat pertama: Untuk mencapai tujuan di atas silakan sebutkan cara (metode dan teknik) yang akan digunakan untuk meneliti persoalan tersebut!</a:t>
            </a:r>
          </a:p>
          <a:p>
            <a:pPr marL="0" indent="0">
              <a:buNone/>
            </a:pPr>
            <a:r>
              <a:rPr lang="id-ID" dirty="0"/>
              <a:t>(kalimat penjelas)</a:t>
            </a:r>
          </a:p>
          <a:p>
            <a:r>
              <a:rPr lang="id-ID" dirty="0"/>
              <a:t>Kalimat kedua: Sebutkan teori atau konsep yang memiliki keterkaitan untuk meneliti persoalan tersebut!</a:t>
            </a:r>
          </a:p>
          <a:p>
            <a:r>
              <a:rPr lang="id-ID" dirty="0"/>
              <a:t>Kalimat ketiga, dst: Jelaskan bagaimana teori tersebut dapat berfungsi dalam penelitian yang dilakukan!</a:t>
            </a:r>
            <a:endParaRPr lang="en-US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71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DB3D4-EAF0-97EE-43E9-2C8D9AD5C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Penutup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15A33-7FCE-291F-5B0B-CD7596301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yang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penelitiannya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5198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331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BAB I 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Paragraf Penutup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DHEKA</dc:creator>
  <cp:lastModifiedBy>ddagusti@gmail.com</cp:lastModifiedBy>
  <cp:revision>16</cp:revision>
  <dcterms:created xsi:type="dcterms:W3CDTF">2016-09-16T06:09:35Z</dcterms:created>
  <dcterms:modified xsi:type="dcterms:W3CDTF">2022-11-11T02:28:47Z</dcterms:modified>
</cp:coreProperties>
</file>